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62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5" r:id="rId19"/>
    <p:sldId id="263" r:id="rId20"/>
    <p:sldId id="264" r:id="rId21"/>
    <p:sldId id="282" r:id="rId22"/>
    <p:sldId id="266" r:id="rId23"/>
    <p:sldId id="281" r:id="rId24"/>
    <p:sldId id="283" r:id="rId25"/>
    <p:sldId id="267" r:id="rId26"/>
    <p:sldId id="280" r:id="rId27"/>
    <p:sldId id="278" r:id="rId28"/>
    <p:sldId id="279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253" autoAdjust="0"/>
  </p:normalViewPr>
  <p:slideViewPr>
    <p:cSldViewPr snapToGrid="0">
      <p:cViewPr varScale="1">
        <p:scale>
          <a:sx n="85" d="100"/>
          <a:sy n="85" d="100"/>
        </p:scale>
        <p:origin x="8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53104D-61D2-4ECD-B3FD-02015163489E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s-NI"/>
        </a:p>
      </dgm:t>
    </dgm:pt>
    <dgm:pt modelId="{D98B94E3-D8DB-47F4-A279-C1847519052C}">
      <dgm:prSet phldrT="[Texto]"/>
      <dgm:spPr/>
      <dgm:t>
        <a:bodyPr/>
        <a:lstStyle/>
        <a:p>
          <a:r>
            <a:rPr lang="es-NI" dirty="0" smtClean="0"/>
            <a:t>Multiplataforma</a:t>
          </a:r>
          <a:endParaRPr lang="es-NI" dirty="0"/>
        </a:p>
      </dgm:t>
    </dgm:pt>
    <dgm:pt modelId="{250A595E-D4AE-4B5B-B23E-719FF4C51A1E}" type="parTrans" cxnId="{3D0CF960-F31A-4269-A7B3-99E07B6349A0}">
      <dgm:prSet/>
      <dgm:spPr/>
      <dgm:t>
        <a:bodyPr/>
        <a:lstStyle/>
        <a:p>
          <a:endParaRPr lang="es-NI"/>
        </a:p>
      </dgm:t>
    </dgm:pt>
    <dgm:pt modelId="{0E1B8542-12E6-4BFB-82B0-8E73454AAADF}" type="sibTrans" cxnId="{3D0CF960-F31A-4269-A7B3-99E07B6349A0}">
      <dgm:prSet/>
      <dgm:spPr/>
      <dgm:t>
        <a:bodyPr/>
        <a:lstStyle/>
        <a:p>
          <a:endParaRPr lang="es-NI"/>
        </a:p>
      </dgm:t>
    </dgm:pt>
    <dgm:pt modelId="{FD81EF22-66D6-4CE9-9E23-0738E191970F}">
      <dgm:prSet phldrT="[Texto]"/>
      <dgm:spPr/>
      <dgm:t>
        <a:bodyPr/>
        <a:lstStyle/>
        <a:p>
          <a:r>
            <a:rPr lang="es-NI" dirty="0" err="1" smtClean="0"/>
            <a:t>OpenSource</a:t>
          </a:r>
          <a:endParaRPr lang="es-NI" dirty="0"/>
        </a:p>
      </dgm:t>
    </dgm:pt>
    <dgm:pt modelId="{9FE7DC27-3627-4AEE-8295-B7BFD9067246}" type="parTrans" cxnId="{8DDC13E8-83AB-4C7C-8F4D-22B4CBD5D600}">
      <dgm:prSet/>
      <dgm:spPr/>
      <dgm:t>
        <a:bodyPr/>
        <a:lstStyle/>
        <a:p>
          <a:endParaRPr lang="es-NI"/>
        </a:p>
      </dgm:t>
    </dgm:pt>
    <dgm:pt modelId="{4E443C4F-3A27-4508-B1A5-2AF8B99C324C}" type="sibTrans" cxnId="{8DDC13E8-83AB-4C7C-8F4D-22B4CBD5D600}">
      <dgm:prSet/>
      <dgm:spPr/>
      <dgm:t>
        <a:bodyPr/>
        <a:lstStyle/>
        <a:p>
          <a:endParaRPr lang="es-NI"/>
        </a:p>
      </dgm:t>
    </dgm:pt>
    <dgm:pt modelId="{89EBBA09-6FD0-47C5-88D7-191DB8F79AA3}">
      <dgm:prSet phldrT="[Texto]"/>
      <dgm:spPr/>
      <dgm:t>
        <a:bodyPr/>
        <a:lstStyle/>
        <a:p>
          <a:r>
            <a:rPr lang="es-NI" dirty="0" smtClean="0"/>
            <a:t>Lleno de Características</a:t>
          </a:r>
          <a:endParaRPr lang="es-NI" dirty="0"/>
        </a:p>
      </dgm:t>
    </dgm:pt>
    <dgm:pt modelId="{7BFBC044-0F2B-41E6-A42D-C94249343983}" type="parTrans" cxnId="{88276AF3-F973-472E-BDE9-CB2297278879}">
      <dgm:prSet/>
      <dgm:spPr/>
      <dgm:t>
        <a:bodyPr/>
        <a:lstStyle/>
        <a:p>
          <a:endParaRPr lang="es-NI"/>
        </a:p>
      </dgm:t>
    </dgm:pt>
    <dgm:pt modelId="{1F6B5BEB-48F7-4DA4-817F-8181E2EBAA20}" type="sibTrans" cxnId="{88276AF3-F973-472E-BDE9-CB2297278879}">
      <dgm:prSet/>
      <dgm:spPr/>
      <dgm:t>
        <a:bodyPr/>
        <a:lstStyle/>
        <a:p>
          <a:endParaRPr lang="es-NI"/>
        </a:p>
      </dgm:t>
    </dgm:pt>
    <dgm:pt modelId="{A002F9A7-3E6C-45FB-92DC-F7E307BC3139}">
      <dgm:prSet phldrT="[Texto]"/>
      <dgm:spPr/>
      <dgm:t>
        <a:bodyPr/>
        <a:lstStyle/>
        <a:p>
          <a:r>
            <a:rPr lang="es-NI" dirty="0" smtClean="0"/>
            <a:t>Rápido</a:t>
          </a:r>
          <a:endParaRPr lang="es-NI" dirty="0"/>
        </a:p>
      </dgm:t>
    </dgm:pt>
    <dgm:pt modelId="{894EEE04-531C-40EB-8FA9-56A75B987FC6}" type="parTrans" cxnId="{BC8A3B7F-1804-463B-B6B7-D0A60A924CA0}">
      <dgm:prSet/>
      <dgm:spPr/>
      <dgm:t>
        <a:bodyPr/>
        <a:lstStyle/>
        <a:p>
          <a:endParaRPr lang="es-NI"/>
        </a:p>
      </dgm:t>
    </dgm:pt>
    <dgm:pt modelId="{6E055D21-E388-4CBA-85B3-1B49BCF626EC}" type="sibTrans" cxnId="{BC8A3B7F-1804-463B-B6B7-D0A60A924CA0}">
      <dgm:prSet/>
      <dgm:spPr/>
      <dgm:t>
        <a:bodyPr/>
        <a:lstStyle/>
        <a:p>
          <a:endParaRPr lang="es-NI"/>
        </a:p>
      </dgm:t>
    </dgm:pt>
    <dgm:pt modelId="{8775D73F-6E48-4044-A16F-2C3EA1D002D1}">
      <dgm:prSet phldrT="[Texto]"/>
      <dgm:spPr/>
      <dgm:t>
        <a:bodyPr/>
        <a:lstStyle/>
        <a:p>
          <a:r>
            <a:rPr lang="es-ES" b="0" i="0" dirty="0" smtClean="0"/>
            <a:t>Bastante Documentación</a:t>
          </a:r>
          <a:endParaRPr lang="es-NI" dirty="0"/>
        </a:p>
      </dgm:t>
    </dgm:pt>
    <dgm:pt modelId="{7896885F-ABD5-47BF-9BF9-B37A814F4380}" type="parTrans" cxnId="{F2E8A2F2-15C5-4148-85BA-E3D40CF46720}">
      <dgm:prSet/>
      <dgm:spPr/>
      <dgm:t>
        <a:bodyPr/>
        <a:lstStyle/>
        <a:p>
          <a:endParaRPr lang="es-NI"/>
        </a:p>
      </dgm:t>
    </dgm:pt>
    <dgm:pt modelId="{CD380193-A717-49AF-827E-D76F7C135C22}" type="sibTrans" cxnId="{F2E8A2F2-15C5-4148-85BA-E3D40CF46720}">
      <dgm:prSet/>
      <dgm:spPr/>
      <dgm:t>
        <a:bodyPr/>
        <a:lstStyle/>
        <a:p>
          <a:endParaRPr lang="es-NI"/>
        </a:p>
      </dgm:t>
    </dgm:pt>
    <dgm:pt modelId="{8DD604FC-240F-4D10-9328-411005C15536}" type="pres">
      <dgm:prSet presAssocID="{C353104D-61D2-4ECD-B3FD-02015163489E}" presName="Name0" presStyleCnt="0">
        <dgm:presLayoutVars>
          <dgm:chMax val="7"/>
          <dgm:chPref val="7"/>
          <dgm:dir/>
        </dgm:presLayoutVars>
      </dgm:prSet>
      <dgm:spPr/>
    </dgm:pt>
    <dgm:pt modelId="{07D5BD93-6FEA-4303-8303-77E76A49F49F}" type="pres">
      <dgm:prSet presAssocID="{C353104D-61D2-4ECD-B3FD-02015163489E}" presName="Name1" presStyleCnt="0"/>
      <dgm:spPr/>
    </dgm:pt>
    <dgm:pt modelId="{F5CD7867-A2F5-4445-9F5D-43589BCB71F9}" type="pres">
      <dgm:prSet presAssocID="{C353104D-61D2-4ECD-B3FD-02015163489E}" presName="cycle" presStyleCnt="0"/>
      <dgm:spPr/>
    </dgm:pt>
    <dgm:pt modelId="{2BBE4B67-C12B-4EA8-9538-AF48B15F0F7E}" type="pres">
      <dgm:prSet presAssocID="{C353104D-61D2-4ECD-B3FD-02015163489E}" presName="srcNode" presStyleLbl="node1" presStyleIdx="0" presStyleCnt="5"/>
      <dgm:spPr/>
    </dgm:pt>
    <dgm:pt modelId="{AC18C7DA-945F-4020-A305-789BB11FC897}" type="pres">
      <dgm:prSet presAssocID="{C353104D-61D2-4ECD-B3FD-02015163489E}" presName="conn" presStyleLbl="parChTrans1D2" presStyleIdx="0" presStyleCnt="1"/>
      <dgm:spPr/>
    </dgm:pt>
    <dgm:pt modelId="{25D4699C-2354-41C2-96CF-C971DB92AB56}" type="pres">
      <dgm:prSet presAssocID="{C353104D-61D2-4ECD-B3FD-02015163489E}" presName="extraNode" presStyleLbl="node1" presStyleIdx="0" presStyleCnt="5"/>
      <dgm:spPr/>
    </dgm:pt>
    <dgm:pt modelId="{61993842-FD66-4291-9C97-5336C5F7385C}" type="pres">
      <dgm:prSet presAssocID="{C353104D-61D2-4ECD-B3FD-02015163489E}" presName="dstNode" presStyleLbl="node1" presStyleIdx="0" presStyleCnt="5"/>
      <dgm:spPr/>
    </dgm:pt>
    <dgm:pt modelId="{32AB7ED2-82CB-4A6B-889E-C0347F4B26B3}" type="pres">
      <dgm:prSet presAssocID="{D98B94E3-D8DB-47F4-A279-C1847519052C}" presName="text_1" presStyleLbl="node1" presStyleIdx="0" presStyleCnt="5">
        <dgm:presLayoutVars>
          <dgm:bulletEnabled val="1"/>
        </dgm:presLayoutVars>
      </dgm:prSet>
      <dgm:spPr/>
    </dgm:pt>
    <dgm:pt modelId="{8808BE68-A22A-4317-AC77-09FD12C32B2C}" type="pres">
      <dgm:prSet presAssocID="{D98B94E3-D8DB-47F4-A279-C1847519052C}" presName="accent_1" presStyleCnt="0"/>
      <dgm:spPr/>
    </dgm:pt>
    <dgm:pt modelId="{ADDDA7AB-D402-4A69-A6D6-6CDE96BB08D8}" type="pres">
      <dgm:prSet presAssocID="{D98B94E3-D8DB-47F4-A279-C1847519052C}" presName="accentRepeatNode" presStyleLbl="solidFgAcc1" presStyleIdx="0" presStyleCnt="5"/>
      <dgm:spPr/>
    </dgm:pt>
    <dgm:pt modelId="{CC27EEFD-E504-4465-BC4D-B0D5778FC1A1}" type="pres">
      <dgm:prSet presAssocID="{FD81EF22-66D6-4CE9-9E23-0738E191970F}" presName="text_2" presStyleLbl="node1" presStyleIdx="1" presStyleCnt="5">
        <dgm:presLayoutVars>
          <dgm:bulletEnabled val="1"/>
        </dgm:presLayoutVars>
      </dgm:prSet>
      <dgm:spPr/>
    </dgm:pt>
    <dgm:pt modelId="{10445FF7-8C49-41C4-B622-D865453D6051}" type="pres">
      <dgm:prSet presAssocID="{FD81EF22-66D6-4CE9-9E23-0738E191970F}" presName="accent_2" presStyleCnt="0"/>
      <dgm:spPr/>
    </dgm:pt>
    <dgm:pt modelId="{FA13D8CF-6BB4-4509-AB28-31E398DB70A0}" type="pres">
      <dgm:prSet presAssocID="{FD81EF22-66D6-4CE9-9E23-0738E191970F}" presName="accentRepeatNode" presStyleLbl="solidFgAcc1" presStyleIdx="1" presStyleCnt="5"/>
      <dgm:spPr/>
    </dgm:pt>
    <dgm:pt modelId="{EADBD719-17F2-4A33-B7AC-E6EE314CAF50}" type="pres">
      <dgm:prSet presAssocID="{89EBBA09-6FD0-47C5-88D7-191DB8F79AA3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NI"/>
        </a:p>
      </dgm:t>
    </dgm:pt>
    <dgm:pt modelId="{AC4EE86B-2FC7-4D3F-A830-DE8B0BAA1201}" type="pres">
      <dgm:prSet presAssocID="{89EBBA09-6FD0-47C5-88D7-191DB8F79AA3}" presName="accent_3" presStyleCnt="0"/>
      <dgm:spPr/>
    </dgm:pt>
    <dgm:pt modelId="{9AA8CCC8-EC6A-4B10-86C9-F08A072828E8}" type="pres">
      <dgm:prSet presAssocID="{89EBBA09-6FD0-47C5-88D7-191DB8F79AA3}" presName="accentRepeatNode" presStyleLbl="solidFgAcc1" presStyleIdx="2" presStyleCnt="5"/>
      <dgm:spPr/>
    </dgm:pt>
    <dgm:pt modelId="{EB3BA1B0-D339-4FA1-B789-CDE464DCC79B}" type="pres">
      <dgm:prSet presAssocID="{A002F9A7-3E6C-45FB-92DC-F7E307BC3139}" presName="text_4" presStyleLbl="node1" presStyleIdx="3" presStyleCnt="5">
        <dgm:presLayoutVars>
          <dgm:bulletEnabled val="1"/>
        </dgm:presLayoutVars>
      </dgm:prSet>
      <dgm:spPr/>
    </dgm:pt>
    <dgm:pt modelId="{AA73CFB8-A1EE-4F34-99AF-E85109661ABE}" type="pres">
      <dgm:prSet presAssocID="{A002F9A7-3E6C-45FB-92DC-F7E307BC3139}" presName="accent_4" presStyleCnt="0"/>
      <dgm:spPr/>
    </dgm:pt>
    <dgm:pt modelId="{61CFA0DD-C8A2-4B34-A499-474A4D448A35}" type="pres">
      <dgm:prSet presAssocID="{A002F9A7-3E6C-45FB-92DC-F7E307BC3139}" presName="accentRepeatNode" presStyleLbl="solidFgAcc1" presStyleIdx="3" presStyleCnt="5"/>
      <dgm:spPr/>
    </dgm:pt>
    <dgm:pt modelId="{3574B305-F97A-4907-87AA-E1C547EC9363}" type="pres">
      <dgm:prSet presAssocID="{8775D73F-6E48-4044-A16F-2C3EA1D002D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NI"/>
        </a:p>
      </dgm:t>
    </dgm:pt>
    <dgm:pt modelId="{91C47FDA-513C-402A-9C6C-A895BF06363F}" type="pres">
      <dgm:prSet presAssocID="{8775D73F-6E48-4044-A16F-2C3EA1D002D1}" presName="accent_5" presStyleCnt="0"/>
      <dgm:spPr/>
    </dgm:pt>
    <dgm:pt modelId="{4F9A2C84-6AF6-4851-835E-7D313133947E}" type="pres">
      <dgm:prSet presAssocID="{8775D73F-6E48-4044-A16F-2C3EA1D002D1}" presName="accentRepeatNode" presStyleLbl="solidFgAcc1" presStyleIdx="4" presStyleCnt="5"/>
      <dgm:spPr/>
    </dgm:pt>
  </dgm:ptLst>
  <dgm:cxnLst>
    <dgm:cxn modelId="{C3573FB2-ACED-4F6F-9902-7B5C0944EDEA}" type="presOf" srcId="{D98B94E3-D8DB-47F4-A279-C1847519052C}" destId="{32AB7ED2-82CB-4A6B-889E-C0347F4B26B3}" srcOrd="0" destOrd="0" presId="urn:microsoft.com/office/officeart/2008/layout/VerticalCurvedList"/>
    <dgm:cxn modelId="{88276AF3-F973-472E-BDE9-CB2297278879}" srcId="{C353104D-61D2-4ECD-B3FD-02015163489E}" destId="{89EBBA09-6FD0-47C5-88D7-191DB8F79AA3}" srcOrd="2" destOrd="0" parTransId="{7BFBC044-0F2B-41E6-A42D-C94249343983}" sibTransId="{1F6B5BEB-48F7-4DA4-817F-8181E2EBAA20}"/>
    <dgm:cxn modelId="{BC8A3B7F-1804-463B-B6B7-D0A60A924CA0}" srcId="{C353104D-61D2-4ECD-B3FD-02015163489E}" destId="{A002F9A7-3E6C-45FB-92DC-F7E307BC3139}" srcOrd="3" destOrd="0" parTransId="{894EEE04-531C-40EB-8FA9-56A75B987FC6}" sibTransId="{6E055D21-E388-4CBA-85B3-1B49BCF626EC}"/>
    <dgm:cxn modelId="{50D93C4C-FD3C-4D74-B717-062D25550A3D}" type="presOf" srcId="{C353104D-61D2-4ECD-B3FD-02015163489E}" destId="{8DD604FC-240F-4D10-9328-411005C15536}" srcOrd="0" destOrd="0" presId="urn:microsoft.com/office/officeart/2008/layout/VerticalCurvedList"/>
    <dgm:cxn modelId="{5D55E3E2-DCC6-4E94-96EB-67C5D4256FE8}" type="presOf" srcId="{8775D73F-6E48-4044-A16F-2C3EA1D002D1}" destId="{3574B305-F97A-4907-87AA-E1C547EC9363}" srcOrd="0" destOrd="0" presId="urn:microsoft.com/office/officeart/2008/layout/VerticalCurvedList"/>
    <dgm:cxn modelId="{3D0CF960-F31A-4269-A7B3-99E07B6349A0}" srcId="{C353104D-61D2-4ECD-B3FD-02015163489E}" destId="{D98B94E3-D8DB-47F4-A279-C1847519052C}" srcOrd="0" destOrd="0" parTransId="{250A595E-D4AE-4B5B-B23E-719FF4C51A1E}" sibTransId="{0E1B8542-12E6-4BFB-82B0-8E73454AAADF}"/>
    <dgm:cxn modelId="{A0ECBEB0-CB37-4BF4-B7E8-D508730AB3E9}" type="presOf" srcId="{A002F9A7-3E6C-45FB-92DC-F7E307BC3139}" destId="{EB3BA1B0-D339-4FA1-B789-CDE464DCC79B}" srcOrd="0" destOrd="0" presId="urn:microsoft.com/office/officeart/2008/layout/VerticalCurvedList"/>
    <dgm:cxn modelId="{6684135A-EEB5-4FA2-8003-C9B631E27B7C}" type="presOf" srcId="{FD81EF22-66D6-4CE9-9E23-0738E191970F}" destId="{CC27EEFD-E504-4465-BC4D-B0D5778FC1A1}" srcOrd="0" destOrd="0" presId="urn:microsoft.com/office/officeart/2008/layout/VerticalCurvedList"/>
    <dgm:cxn modelId="{CE34D252-2A21-48D0-954B-C5912E2A38C8}" type="presOf" srcId="{89EBBA09-6FD0-47C5-88D7-191DB8F79AA3}" destId="{EADBD719-17F2-4A33-B7AC-E6EE314CAF50}" srcOrd="0" destOrd="0" presId="urn:microsoft.com/office/officeart/2008/layout/VerticalCurvedList"/>
    <dgm:cxn modelId="{F2E8A2F2-15C5-4148-85BA-E3D40CF46720}" srcId="{C353104D-61D2-4ECD-B3FD-02015163489E}" destId="{8775D73F-6E48-4044-A16F-2C3EA1D002D1}" srcOrd="4" destOrd="0" parTransId="{7896885F-ABD5-47BF-9BF9-B37A814F4380}" sibTransId="{CD380193-A717-49AF-827E-D76F7C135C22}"/>
    <dgm:cxn modelId="{8DDC13E8-83AB-4C7C-8F4D-22B4CBD5D600}" srcId="{C353104D-61D2-4ECD-B3FD-02015163489E}" destId="{FD81EF22-66D6-4CE9-9E23-0738E191970F}" srcOrd="1" destOrd="0" parTransId="{9FE7DC27-3627-4AEE-8295-B7BFD9067246}" sibTransId="{4E443C4F-3A27-4508-B1A5-2AF8B99C324C}"/>
    <dgm:cxn modelId="{3123DF86-FAE6-49B6-8A96-22C65C81859E}" type="presOf" srcId="{0E1B8542-12E6-4BFB-82B0-8E73454AAADF}" destId="{AC18C7DA-945F-4020-A305-789BB11FC897}" srcOrd="0" destOrd="0" presId="urn:microsoft.com/office/officeart/2008/layout/VerticalCurvedList"/>
    <dgm:cxn modelId="{97E58987-E481-451C-A5C5-81C440920800}" type="presParOf" srcId="{8DD604FC-240F-4D10-9328-411005C15536}" destId="{07D5BD93-6FEA-4303-8303-77E76A49F49F}" srcOrd="0" destOrd="0" presId="urn:microsoft.com/office/officeart/2008/layout/VerticalCurvedList"/>
    <dgm:cxn modelId="{6B3B2983-7001-42E2-9A70-5CC42E85D558}" type="presParOf" srcId="{07D5BD93-6FEA-4303-8303-77E76A49F49F}" destId="{F5CD7867-A2F5-4445-9F5D-43589BCB71F9}" srcOrd="0" destOrd="0" presId="urn:microsoft.com/office/officeart/2008/layout/VerticalCurvedList"/>
    <dgm:cxn modelId="{8CDC282B-17A1-4B06-8F0C-A0FE6B5A10FA}" type="presParOf" srcId="{F5CD7867-A2F5-4445-9F5D-43589BCB71F9}" destId="{2BBE4B67-C12B-4EA8-9538-AF48B15F0F7E}" srcOrd="0" destOrd="0" presId="urn:microsoft.com/office/officeart/2008/layout/VerticalCurvedList"/>
    <dgm:cxn modelId="{7330315C-2218-4FF5-827C-4371472581B0}" type="presParOf" srcId="{F5CD7867-A2F5-4445-9F5D-43589BCB71F9}" destId="{AC18C7DA-945F-4020-A305-789BB11FC897}" srcOrd="1" destOrd="0" presId="urn:microsoft.com/office/officeart/2008/layout/VerticalCurvedList"/>
    <dgm:cxn modelId="{D344C55D-9AF7-41DA-A149-121D113D1BF9}" type="presParOf" srcId="{F5CD7867-A2F5-4445-9F5D-43589BCB71F9}" destId="{25D4699C-2354-41C2-96CF-C971DB92AB56}" srcOrd="2" destOrd="0" presId="urn:microsoft.com/office/officeart/2008/layout/VerticalCurvedList"/>
    <dgm:cxn modelId="{68C99756-122C-4052-9929-7A6FEC0F09AE}" type="presParOf" srcId="{F5CD7867-A2F5-4445-9F5D-43589BCB71F9}" destId="{61993842-FD66-4291-9C97-5336C5F7385C}" srcOrd="3" destOrd="0" presId="urn:microsoft.com/office/officeart/2008/layout/VerticalCurvedList"/>
    <dgm:cxn modelId="{B2A5540C-9472-439E-BCC6-D553FCA12EBB}" type="presParOf" srcId="{07D5BD93-6FEA-4303-8303-77E76A49F49F}" destId="{32AB7ED2-82CB-4A6B-889E-C0347F4B26B3}" srcOrd="1" destOrd="0" presId="urn:microsoft.com/office/officeart/2008/layout/VerticalCurvedList"/>
    <dgm:cxn modelId="{975D2665-09A1-48F6-B4C0-7328CCE5967C}" type="presParOf" srcId="{07D5BD93-6FEA-4303-8303-77E76A49F49F}" destId="{8808BE68-A22A-4317-AC77-09FD12C32B2C}" srcOrd="2" destOrd="0" presId="urn:microsoft.com/office/officeart/2008/layout/VerticalCurvedList"/>
    <dgm:cxn modelId="{0E047A89-96D5-4B38-918D-2DA1AB913E09}" type="presParOf" srcId="{8808BE68-A22A-4317-AC77-09FD12C32B2C}" destId="{ADDDA7AB-D402-4A69-A6D6-6CDE96BB08D8}" srcOrd="0" destOrd="0" presId="urn:microsoft.com/office/officeart/2008/layout/VerticalCurvedList"/>
    <dgm:cxn modelId="{4D340066-4070-422F-B44E-8DE27EBC7284}" type="presParOf" srcId="{07D5BD93-6FEA-4303-8303-77E76A49F49F}" destId="{CC27EEFD-E504-4465-BC4D-B0D5778FC1A1}" srcOrd="3" destOrd="0" presId="urn:microsoft.com/office/officeart/2008/layout/VerticalCurvedList"/>
    <dgm:cxn modelId="{A22F52D2-FCD6-414F-B562-A13B21E067D6}" type="presParOf" srcId="{07D5BD93-6FEA-4303-8303-77E76A49F49F}" destId="{10445FF7-8C49-41C4-B622-D865453D6051}" srcOrd="4" destOrd="0" presId="urn:microsoft.com/office/officeart/2008/layout/VerticalCurvedList"/>
    <dgm:cxn modelId="{E1B92460-691B-43F8-B406-1DE928EDD6D8}" type="presParOf" srcId="{10445FF7-8C49-41C4-B622-D865453D6051}" destId="{FA13D8CF-6BB4-4509-AB28-31E398DB70A0}" srcOrd="0" destOrd="0" presId="urn:microsoft.com/office/officeart/2008/layout/VerticalCurvedList"/>
    <dgm:cxn modelId="{D9F246E2-1161-42C6-A815-344B933C3B7D}" type="presParOf" srcId="{07D5BD93-6FEA-4303-8303-77E76A49F49F}" destId="{EADBD719-17F2-4A33-B7AC-E6EE314CAF50}" srcOrd="5" destOrd="0" presId="urn:microsoft.com/office/officeart/2008/layout/VerticalCurvedList"/>
    <dgm:cxn modelId="{B6343938-D687-4E89-A704-E86DB7D8F183}" type="presParOf" srcId="{07D5BD93-6FEA-4303-8303-77E76A49F49F}" destId="{AC4EE86B-2FC7-4D3F-A830-DE8B0BAA1201}" srcOrd="6" destOrd="0" presId="urn:microsoft.com/office/officeart/2008/layout/VerticalCurvedList"/>
    <dgm:cxn modelId="{8EDCBE7F-12A8-488A-B7F1-603F1FCCF2C1}" type="presParOf" srcId="{AC4EE86B-2FC7-4D3F-A830-DE8B0BAA1201}" destId="{9AA8CCC8-EC6A-4B10-86C9-F08A072828E8}" srcOrd="0" destOrd="0" presId="urn:microsoft.com/office/officeart/2008/layout/VerticalCurvedList"/>
    <dgm:cxn modelId="{5620F83F-896C-4410-AB27-5EE7A80BE4CA}" type="presParOf" srcId="{07D5BD93-6FEA-4303-8303-77E76A49F49F}" destId="{EB3BA1B0-D339-4FA1-B789-CDE464DCC79B}" srcOrd="7" destOrd="0" presId="urn:microsoft.com/office/officeart/2008/layout/VerticalCurvedList"/>
    <dgm:cxn modelId="{C39143A6-08D0-4C4B-ACC6-0FBEA1CB6682}" type="presParOf" srcId="{07D5BD93-6FEA-4303-8303-77E76A49F49F}" destId="{AA73CFB8-A1EE-4F34-99AF-E85109661ABE}" srcOrd="8" destOrd="0" presId="urn:microsoft.com/office/officeart/2008/layout/VerticalCurvedList"/>
    <dgm:cxn modelId="{2986B58E-2BDB-4DBD-8CE8-D3E599827798}" type="presParOf" srcId="{AA73CFB8-A1EE-4F34-99AF-E85109661ABE}" destId="{61CFA0DD-C8A2-4B34-A499-474A4D448A35}" srcOrd="0" destOrd="0" presId="urn:microsoft.com/office/officeart/2008/layout/VerticalCurvedList"/>
    <dgm:cxn modelId="{000ED87F-8DAC-4547-8203-DBEDCF5F2E97}" type="presParOf" srcId="{07D5BD93-6FEA-4303-8303-77E76A49F49F}" destId="{3574B305-F97A-4907-87AA-E1C547EC9363}" srcOrd="9" destOrd="0" presId="urn:microsoft.com/office/officeart/2008/layout/VerticalCurvedList"/>
    <dgm:cxn modelId="{B1E62CEC-07D2-4C8C-9282-F1F8F6DEEF64}" type="presParOf" srcId="{07D5BD93-6FEA-4303-8303-77E76A49F49F}" destId="{91C47FDA-513C-402A-9C6C-A895BF06363F}" srcOrd="10" destOrd="0" presId="urn:microsoft.com/office/officeart/2008/layout/VerticalCurvedList"/>
    <dgm:cxn modelId="{D90A5A02-EEA2-4A55-A41E-E8929627DD47}" type="presParOf" srcId="{91C47FDA-513C-402A-9C6C-A895BF06363F}" destId="{4F9A2C84-6AF6-4851-835E-7D313133947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8C7DA-945F-4020-A305-789BB11FC897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B7ED2-82CB-4A6B-889E-C0347F4B26B3}">
      <dsp:nvSpPr>
        <dsp:cNvPr id="0" name=""/>
        <dsp:cNvSpPr/>
      </dsp:nvSpPr>
      <dsp:spPr>
        <a:xfrm>
          <a:off x="411090" y="271871"/>
          <a:ext cx="10044785" cy="544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800" kern="1200" dirty="0" smtClean="0"/>
            <a:t>Multiplataforma</a:t>
          </a:r>
          <a:endParaRPr lang="es-NI" sz="2800" kern="1200" dirty="0"/>
        </a:p>
      </dsp:txBody>
      <dsp:txXfrm>
        <a:off x="411090" y="271871"/>
        <a:ext cx="10044785" cy="544091"/>
      </dsp:txXfrm>
    </dsp:sp>
    <dsp:sp modelId="{ADDDA7AB-D402-4A69-A6D6-6CDE96BB08D8}">
      <dsp:nvSpPr>
        <dsp:cNvPr id="0" name=""/>
        <dsp:cNvSpPr/>
      </dsp:nvSpPr>
      <dsp:spPr>
        <a:xfrm>
          <a:off x="71032" y="203860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7EEFD-E504-4465-BC4D-B0D5778FC1A1}">
      <dsp:nvSpPr>
        <dsp:cNvPr id="0" name=""/>
        <dsp:cNvSpPr/>
      </dsp:nvSpPr>
      <dsp:spPr>
        <a:xfrm>
          <a:off x="800969" y="1087747"/>
          <a:ext cx="9654905" cy="544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800" kern="1200" dirty="0" err="1" smtClean="0"/>
            <a:t>OpenSource</a:t>
          </a:r>
          <a:endParaRPr lang="es-NI" sz="2800" kern="1200" dirty="0"/>
        </a:p>
      </dsp:txBody>
      <dsp:txXfrm>
        <a:off x="800969" y="1087747"/>
        <a:ext cx="9654905" cy="544091"/>
      </dsp:txXfrm>
    </dsp:sp>
    <dsp:sp modelId="{FA13D8CF-6BB4-4509-AB28-31E398DB70A0}">
      <dsp:nvSpPr>
        <dsp:cNvPr id="0" name=""/>
        <dsp:cNvSpPr/>
      </dsp:nvSpPr>
      <dsp:spPr>
        <a:xfrm>
          <a:off x="460912" y="1019736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BD719-17F2-4A33-B7AC-E6EE314CAF50}">
      <dsp:nvSpPr>
        <dsp:cNvPr id="0" name=""/>
        <dsp:cNvSpPr/>
      </dsp:nvSpPr>
      <dsp:spPr>
        <a:xfrm>
          <a:off x="920631" y="1903623"/>
          <a:ext cx="9535243" cy="544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800" kern="1200" dirty="0" smtClean="0"/>
            <a:t>Lleno de Características</a:t>
          </a:r>
          <a:endParaRPr lang="es-NI" sz="2800" kern="1200" dirty="0"/>
        </a:p>
      </dsp:txBody>
      <dsp:txXfrm>
        <a:off x="920631" y="1903623"/>
        <a:ext cx="9535243" cy="544091"/>
      </dsp:txXfrm>
    </dsp:sp>
    <dsp:sp modelId="{9AA8CCC8-EC6A-4B10-86C9-F08A072828E8}">
      <dsp:nvSpPr>
        <dsp:cNvPr id="0" name=""/>
        <dsp:cNvSpPr/>
      </dsp:nvSpPr>
      <dsp:spPr>
        <a:xfrm>
          <a:off x="580574" y="1835611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BA1B0-D339-4FA1-B789-CDE464DCC79B}">
      <dsp:nvSpPr>
        <dsp:cNvPr id="0" name=""/>
        <dsp:cNvSpPr/>
      </dsp:nvSpPr>
      <dsp:spPr>
        <a:xfrm>
          <a:off x="800969" y="2719499"/>
          <a:ext cx="9654905" cy="544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800" kern="1200" dirty="0" smtClean="0"/>
            <a:t>Rápido</a:t>
          </a:r>
          <a:endParaRPr lang="es-NI" sz="2800" kern="1200" dirty="0"/>
        </a:p>
      </dsp:txBody>
      <dsp:txXfrm>
        <a:off x="800969" y="2719499"/>
        <a:ext cx="9654905" cy="544091"/>
      </dsp:txXfrm>
    </dsp:sp>
    <dsp:sp modelId="{61CFA0DD-C8A2-4B34-A499-474A4D448A35}">
      <dsp:nvSpPr>
        <dsp:cNvPr id="0" name=""/>
        <dsp:cNvSpPr/>
      </dsp:nvSpPr>
      <dsp:spPr>
        <a:xfrm>
          <a:off x="460912" y="2651487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4B305-F97A-4907-87AA-E1C547EC9363}">
      <dsp:nvSpPr>
        <dsp:cNvPr id="0" name=""/>
        <dsp:cNvSpPr/>
      </dsp:nvSpPr>
      <dsp:spPr>
        <a:xfrm>
          <a:off x="411090" y="3535375"/>
          <a:ext cx="10044785" cy="5440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0" i="0" kern="1200" dirty="0" smtClean="0"/>
            <a:t>Bastante Documentación</a:t>
          </a:r>
          <a:endParaRPr lang="es-NI" sz="2800" kern="1200" dirty="0"/>
        </a:p>
      </dsp:txBody>
      <dsp:txXfrm>
        <a:off x="411090" y="3535375"/>
        <a:ext cx="10044785" cy="544091"/>
      </dsp:txXfrm>
    </dsp:sp>
    <dsp:sp modelId="{4F9A2C84-6AF6-4851-835E-7D313133947E}">
      <dsp:nvSpPr>
        <dsp:cNvPr id="0" name=""/>
        <dsp:cNvSpPr/>
      </dsp:nvSpPr>
      <dsp:spPr>
        <a:xfrm>
          <a:off x="71032" y="3467363"/>
          <a:ext cx="680114" cy="6801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NI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E80-3154-4673-8228-86BCB50F7480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NI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NI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2FF2E-E91B-4F6B-B523-24FFB9EE1071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861822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chrome/chrome-frame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XO0aT6rXTQ" TargetMode="External"/><Relationship Id="rId13" Type="http://schemas.openxmlformats.org/officeDocument/2006/relationships/hyperlink" Target="https://github.com/libgdx/libgdx/wiki/Gradle-on-the-Commandline" TargetMode="External"/><Relationship Id="rId18" Type="http://schemas.openxmlformats.org/officeDocument/2006/relationships/hyperlink" Target="https://www.youtube.com/watch?v=uGNSVQWYNTc" TargetMode="External"/><Relationship Id="rId3" Type="http://schemas.openxmlformats.org/officeDocument/2006/relationships/hyperlink" Target="https://github.com/libgdx/libgdx/wiki/Setting-up-your-Development-Environment-(Eclipse,-Intellij-IDEA,-NetBeans)" TargetMode="External"/><Relationship Id="rId21" Type="http://schemas.openxmlformats.org/officeDocument/2006/relationships/hyperlink" Target="http://libgdx.badlogicgames.com/nightlies/docs/api/" TargetMode="External"/><Relationship Id="rId7" Type="http://schemas.openxmlformats.org/officeDocument/2006/relationships/hyperlink" Target="https://github.com/libgdx/libgdx/wiki/Gradle-and-Eclipse" TargetMode="External"/><Relationship Id="rId12" Type="http://schemas.openxmlformats.org/officeDocument/2006/relationships/hyperlink" Target="https://www.youtube.com/watch?v=aoOn2pG73gk" TargetMode="External"/><Relationship Id="rId17" Type="http://schemas.openxmlformats.org/officeDocument/2006/relationships/hyperlink" Target="https://github.com/libgdx/libgdx/wiki/Running-Demos" TargetMode="External"/><Relationship Id="rId2" Type="http://schemas.openxmlformats.org/officeDocument/2006/relationships/slide" Target="../slides/slide23.xml"/><Relationship Id="rId16" Type="http://schemas.openxmlformats.org/officeDocument/2006/relationships/hyperlink" Target="https://www.youtube.com/watch?v=kVNPm0Gaa94" TargetMode="External"/><Relationship Id="rId20" Type="http://schemas.openxmlformats.org/officeDocument/2006/relationships/hyperlink" Target="http://github.com/libgdx/libgdx/wiki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IBsvuT7MzpY" TargetMode="External"/><Relationship Id="rId11" Type="http://schemas.openxmlformats.org/officeDocument/2006/relationships/hyperlink" Target="https://github.com/libgdx/libgdx/wiki/Gradle-and-NetBeans" TargetMode="External"/><Relationship Id="rId5" Type="http://schemas.openxmlformats.org/officeDocument/2006/relationships/hyperlink" Target="https://github.com/libgdx/libgdx/wiki/Project-Setup-Gradle" TargetMode="External"/><Relationship Id="rId15" Type="http://schemas.openxmlformats.org/officeDocument/2006/relationships/hyperlink" Target="https://github.com/libgdx/libgdx/wiki/Gradle-on-the-Commandline#packaging-the-project" TargetMode="External"/><Relationship Id="rId10" Type="http://schemas.openxmlformats.org/officeDocument/2006/relationships/hyperlink" Target="https://www.youtube.com/watch?v=7XlNYPFc9K8" TargetMode="External"/><Relationship Id="rId19" Type="http://schemas.openxmlformats.org/officeDocument/2006/relationships/hyperlink" Target="https://github.com/libgdx/libgdx/wiki/Running-Tests" TargetMode="External"/><Relationship Id="rId4" Type="http://schemas.openxmlformats.org/officeDocument/2006/relationships/hyperlink" Target="https://www.youtube.com/watch?v=BTC922ki2mc" TargetMode="External"/><Relationship Id="rId9" Type="http://schemas.openxmlformats.org/officeDocument/2006/relationships/hyperlink" Target="https://github.com/libgdx/libgdx/wiki/Gradle-and-Intellij-IDEA" TargetMode="External"/><Relationship Id="rId14" Type="http://schemas.openxmlformats.org/officeDocument/2006/relationships/hyperlink" Target="https://www.youtube.com/watch?v=shxHON23qNo" TargetMode="External"/><Relationship Id="rId22" Type="http://schemas.openxmlformats.org/officeDocument/2006/relationships/hyperlink" Target="https://libgdx.badlogicgames.com/community.htm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 es una solución todo en uno, sino que provee al programador de un potente conjunto de abstracciones y le dan total libertad para desarrollar su aplicación.</a:t>
            </a:r>
            <a:endParaRPr lang="es-NI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2FF2E-E91B-4F6B-B523-24FFB9EE1071}" type="slidenum">
              <a:rPr lang="es-NI" smtClean="0"/>
              <a:t>3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632846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Encima de esta capa de interacción, se establece un potente conjunto de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te permite mostrar imágenes y texto, construir interfaces de usuario, reproducir sonidos o música, realizar cálculos matemáticos,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parsear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ficheros XML o JSON, etc.</a:t>
            </a:r>
            <a:endParaRPr lang="es-NI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2FF2E-E91B-4F6B-B523-24FFB9EE1071}" type="slidenum">
              <a:rPr lang="es-NI" smtClean="0"/>
              <a:t>4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3817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Platform: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 your games on Windows, Mac, Linux, Android,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BlackBerry and HTML5, all with the same code base.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Source:   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LibGDX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licensed under Apache 2.0 and maintained by the community. Contribute today!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Packed:  Comes with batteries included. Write 2D or 3D games, let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libGDX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worry about low-level details.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 Fast:  Heavy emphasis on avoiding garbage collection for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Dalvik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/JavaScript by careful API design and the use of custom collections.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NI" dirty="0" smtClean="0"/>
          </a:p>
          <a:p>
            <a:endParaRPr lang="es-NI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2FF2E-E91B-4F6B-B523-24FFB9EE1071}" type="slidenum">
              <a:rPr lang="es-NI" smtClean="0"/>
              <a:t>5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92448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single API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target:Windows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OS X</a:t>
            </a:r>
          </a:p>
          <a:p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(2.2+)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BlackBerry</a:t>
            </a:r>
          </a:p>
          <a:p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Applet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JVM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installed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WebGL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Safari, Opera, Firefox, IE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s-E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Google </a:t>
            </a:r>
            <a:r>
              <a:rPr lang="es-E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Chrome</a:t>
            </a:r>
            <a:r>
              <a:rPr lang="es-E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s-E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Frame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s-NI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2FF2E-E91B-4F6B-B523-24FFB9EE1071}" type="slidenum">
              <a:rPr lang="es-NI" smtClean="0"/>
              <a:t>6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17410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NI" dirty="0" smtClean="0"/>
              <a:t>https://libgdx.badlogicgames.com/download.html</a:t>
            </a:r>
          </a:p>
          <a:p>
            <a:endParaRPr lang="es-NI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2FF2E-E91B-4F6B-B523-24FFB9EE1071}" type="slidenum">
              <a:rPr lang="es-NI" smtClean="0"/>
              <a:t>10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262433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incluyen todo lo que puedes incluir en un videojuego, incluyendo modelos 3D, </a:t>
            </a:r>
            <a:r>
              <a:rPr lang="es-E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sprites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efectos de sonido, música, fragmentos de código y módulos, e incluso proyectos completos que puedan ser usados por un motor de videojuegos. Aquí hay una lista de ejemplos:</a:t>
            </a:r>
          </a:p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 2D/3D: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Personajes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Objetos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Entornos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Vehículos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Interfaces Gráficas: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HUD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Iconos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Scripting: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Inteligencia Artificial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Efectos especiales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Conexión de Redes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Física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Audio: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Música de fondo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Efectos de sonido</a:t>
            </a:r>
          </a:p>
          <a:p>
            <a:endParaRPr lang="es-NI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2FF2E-E91B-4F6B-B523-24FFB9EE1071}" type="slidenum">
              <a:rPr lang="es-NI" smtClean="0"/>
              <a:t>12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56964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https://github.com/libgdx/libgdx/wiki/The-life-cycle</a:t>
            </a:r>
          </a:p>
          <a:p>
            <a:endParaRPr lang="es-NI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2FF2E-E91B-4F6B-B523-24FFB9EE1071}" type="slidenum">
              <a:rPr lang="es-NI" smtClean="0"/>
              <a:t>14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201361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u="sng" dirty="0" smtClean="0">
                <a:hlinkClick r:id="rId3"/>
              </a:rPr>
              <a:t>https://github.com/libgdx/libgdx/wiki/Project-setup,-running-&amp;-debugging</a:t>
            </a:r>
          </a:p>
          <a:p>
            <a:endParaRPr lang="es-ES" b="1" u="sng" dirty="0" smtClean="0">
              <a:hlinkClick r:id="rId3"/>
            </a:endParaRPr>
          </a:p>
          <a:p>
            <a:endParaRPr lang="es-ES" b="1" u="sng" dirty="0" smtClean="0">
              <a:hlinkClick r:id="rId3"/>
            </a:endParaRPr>
          </a:p>
          <a:p>
            <a:r>
              <a:rPr lang="es-ES" b="1" u="sng" dirty="0" err="1" smtClean="0">
                <a:hlinkClick r:id="rId3"/>
              </a:rPr>
              <a:t>Setup</a:t>
            </a:r>
            <a:r>
              <a:rPr lang="es-ES" b="1" u="sng" dirty="0" smtClean="0">
                <a:hlinkClick r:id="rId3"/>
              </a:rPr>
              <a:t> </a:t>
            </a:r>
            <a:r>
              <a:rPr lang="es-ES" b="1" u="sng" dirty="0" err="1" smtClean="0">
                <a:hlinkClick r:id="rId3"/>
              </a:rPr>
              <a:t>your</a:t>
            </a:r>
            <a:r>
              <a:rPr lang="es-ES" b="1" u="sng" dirty="0" smtClean="0">
                <a:hlinkClick r:id="rId3"/>
              </a:rPr>
              <a:t> </a:t>
            </a:r>
            <a:r>
              <a:rPr lang="es-ES" b="1" u="sng" dirty="0" err="1" smtClean="0">
                <a:hlinkClick r:id="rId3"/>
              </a:rPr>
              <a:t>development</a:t>
            </a:r>
            <a:r>
              <a:rPr lang="es-ES" b="1" u="sng" dirty="0" smtClean="0">
                <a:hlinkClick r:id="rId3"/>
              </a:rPr>
              <a:t> </a:t>
            </a:r>
            <a:r>
              <a:rPr lang="es-ES" b="1" u="sng" dirty="0" err="1" smtClean="0">
                <a:hlinkClick r:id="rId3"/>
              </a:rPr>
              <a:t>environment</a:t>
            </a:r>
            <a:r>
              <a:rPr lang="es-ES" b="1" u="sng" dirty="0" smtClean="0">
                <a:hlinkClick r:id="rId3"/>
              </a:rPr>
              <a:t> (Eclipse, </a:t>
            </a:r>
            <a:r>
              <a:rPr lang="es-ES" b="1" u="sng" dirty="0" err="1" smtClean="0">
                <a:hlinkClick r:id="rId3"/>
              </a:rPr>
              <a:t>Intellij</a:t>
            </a:r>
            <a:r>
              <a:rPr lang="es-ES" b="1" u="sng" dirty="0" smtClean="0">
                <a:hlinkClick r:id="rId3"/>
              </a:rPr>
              <a:t> IDEA, </a:t>
            </a:r>
            <a:r>
              <a:rPr lang="es-ES" b="1" u="sng" dirty="0" err="1" smtClean="0">
                <a:hlinkClick r:id="rId3"/>
              </a:rPr>
              <a:t>NetBeans</a:t>
            </a:r>
            <a:r>
              <a:rPr lang="es-ES" b="1" u="sng" dirty="0" smtClean="0">
                <a:hlinkClick r:id="rId3"/>
              </a:rPr>
              <a:t>)</a:t>
            </a:r>
            <a:endParaRPr lang="es-ES" dirty="0" smtClean="0"/>
          </a:p>
          <a:p>
            <a:r>
              <a:rPr lang="es-ES" dirty="0" err="1" smtClean="0"/>
              <a:t>Create</a:t>
            </a:r>
            <a:r>
              <a:rPr lang="es-ES" dirty="0" smtClean="0"/>
              <a:t> a </a:t>
            </a:r>
            <a:r>
              <a:rPr lang="es-ES" dirty="0" err="1" smtClean="0"/>
              <a:t>libgdx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 (</a:t>
            </a:r>
            <a:r>
              <a:rPr lang="es-ES" b="1" dirty="0" smtClean="0">
                <a:hlinkClick r:id="rId4"/>
              </a:rPr>
              <a:t>Video</a:t>
            </a:r>
            <a:r>
              <a:rPr lang="es-ES" dirty="0" smtClean="0"/>
              <a:t>, </a:t>
            </a:r>
            <a:r>
              <a:rPr lang="es-ES" b="1" dirty="0" smtClean="0">
                <a:hlinkClick r:id="rId5"/>
              </a:rPr>
              <a:t>Wiki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Import</a:t>
            </a:r>
            <a:r>
              <a:rPr lang="es-ES" dirty="0" smtClean="0"/>
              <a:t>, </a:t>
            </a:r>
            <a:r>
              <a:rPr lang="es-ES" dirty="0" err="1" smtClean="0"/>
              <a:t>run</a:t>
            </a:r>
            <a:r>
              <a:rPr lang="es-ES" dirty="0" smtClean="0"/>
              <a:t> and </a:t>
            </a:r>
            <a:r>
              <a:rPr lang="es-ES" dirty="0" err="1" smtClean="0"/>
              <a:t>debug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endParaRPr lang="es-ES" dirty="0" smtClean="0"/>
          </a:p>
          <a:p>
            <a:pPr lvl="1"/>
            <a:r>
              <a:rPr lang="es-ES" dirty="0" smtClean="0"/>
              <a:t>Eclipse (</a:t>
            </a:r>
            <a:r>
              <a:rPr lang="es-ES" b="1" dirty="0" smtClean="0">
                <a:hlinkClick r:id="rId6"/>
              </a:rPr>
              <a:t>Video</a:t>
            </a:r>
            <a:r>
              <a:rPr lang="es-ES" dirty="0" smtClean="0"/>
              <a:t>, </a:t>
            </a:r>
            <a:r>
              <a:rPr lang="es-ES" b="1" dirty="0" smtClean="0">
                <a:hlinkClick r:id="rId7"/>
              </a:rPr>
              <a:t>Wiki</a:t>
            </a:r>
            <a:r>
              <a:rPr lang="es-ES" dirty="0" smtClean="0"/>
              <a:t>)</a:t>
            </a:r>
          </a:p>
          <a:p>
            <a:pPr lvl="1"/>
            <a:r>
              <a:rPr lang="es-ES" dirty="0" err="1" smtClean="0"/>
              <a:t>Intellij</a:t>
            </a:r>
            <a:r>
              <a:rPr lang="es-ES" dirty="0" smtClean="0"/>
              <a:t> IDEA (</a:t>
            </a:r>
            <a:r>
              <a:rPr lang="es-ES" b="1" dirty="0" smtClean="0">
                <a:hlinkClick r:id="rId8"/>
              </a:rPr>
              <a:t>Video</a:t>
            </a:r>
            <a:r>
              <a:rPr lang="es-ES" dirty="0" smtClean="0"/>
              <a:t>, </a:t>
            </a:r>
            <a:r>
              <a:rPr lang="es-ES" b="1" dirty="0" smtClean="0">
                <a:hlinkClick r:id="rId9"/>
              </a:rPr>
              <a:t>Wiki</a:t>
            </a:r>
            <a:r>
              <a:rPr lang="es-ES" dirty="0" smtClean="0"/>
              <a:t>)</a:t>
            </a:r>
          </a:p>
          <a:p>
            <a:pPr lvl="1"/>
            <a:r>
              <a:rPr lang="es-ES" dirty="0" err="1" smtClean="0"/>
              <a:t>NetBeans</a:t>
            </a:r>
            <a:r>
              <a:rPr lang="es-ES" dirty="0" smtClean="0"/>
              <a:t> (</a:t>
            </a:r>
            <a:r>
              <a:rPr lang="es-ES" b="1" dirty="0" smtClean="0">
                <a:hlinkClick r:id="rId10"/>
              </a:rPr>
              <a:t>Video</a:t>
            </a:r>
            <a:r>
              <a:rPr lang="es-ES" dirty="0" smtClean="0"/>
              <a:t>, </a:t>
            </a:r>
            <a:r>
              <a:rPr lang="es-ES" b="1" dirty="0" smtClean="0">
                <a:hlinkClick r:id="rId11"/>
              </a:rPr>
              <a:t>Wiki</a:t>
            </a:r>
            <a:r>
              <a:rPr lang="es-ES" dirty="0" smtClean="0"/>
              <a:t>)</a:t>
            </a:r>
          </a:p>
          <a:p>
            <a:pPr lvl="1"/>
            <a:r>
              <a:rPr lang="es-ES" dirty="0" err="1" smtClean="0"/>
              <a:t>Command</a:t>
            </a:r>
            <a:r>
              <a:rPr lang="es-ES" dirty="0" smtClean="0"/>
              <a:t> Line (</a:t>
            </a:r>
            <a:r>
              <a:rPr lang="es-ES" b="1" dirty="0" err="1" smtClean="0">
                <a:hlinkClick r:id="rId12"/>
              </a:rPr>
              <a:t>Video</a:t>
            </a:r>
            <a:r>
              <a:rPr lang="es-ES" dirty="0" err="1" smtClean="0"/>
              <a:t>,</a:t>
            </a:r>
            <a:r>
              <a:rPr lang="es-ES" b="1" dirty="0" err="1" smtClean="0">
                <a:hlinkClick r:id="rId13"/>
              </a:rPr>
              <a:t>Wiki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Package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application</a:t>
            </a:r>
            <a:r>
              <a:rPr lang="es-ES" dirty="0" smtClean="0"/>
              <a:t> (</a:t>
            </a:r>
            <a:r>
              <a:rPr lang="es-ES" b="1" dirty="0" smtClean="0">
                <a:hlinkClick r:id="rId14"/>
              </a:rPr>
              <a:t>Video</a:t>
            </a:r>
            <a:r>
              <a:rPr lang="es-ES" dirty="0" smtClean="0"/>
              <a:t>, </a:t>
            </a:r>
            <a:r>
              <a:rPr lang="es-ES" b="1" dirty="0" smtClean="0">
                <a:hlinkClick r:id="rId15"/>
              </a:rPr>
              <a:t>Wiki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Run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demos (</a:t>
            </a:r>
            <a:r>
              <a:rPr lang="es-ES" b="1" dirty="0" smtClean="0">
                <a:hlinkClick r:id="rId16"/>
              </a:rPr>
              <a:t>Video</a:t>
            </a:r>
            <a:r>
              <a:rPr lang="es-ES" dirty="0" smtClean="0"/>
              <a:t>, </a:t>
            </a:r>
            <a:r>
              <a:rPr lang="es-ES" b="1" dirty="0" smtClean="0">
                <a:hlinkClick r:id="rId17"/>
              </a:rPr>
              <a:t>Wiki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Work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source</a:t>
            </a:r>
            <a:r>
              <a:rPr lang="es-ES" dirty="0" smtClean="0"/>
              <a:t> (</a:t>
            </a:r>
            <a:r>
              <a:rPr lang="es-ES" b="1" dirty="0" smtClean="0">
                <a:hlinkClick r:id="rId18"/>
              </a:rPr>
              <a:t>Video</a:t>
            </a:r>
            <a:r>
              <a:rPr lang="es-ES" dirty="0" smtClean="0"/>
              <a:t>, </a:t>
            </a:r>
            <a:r>
              <a:rPr lang="es-ES" b="1" dirty="0" smtClean="0">
                <a:hlinkClick r:id="rId19"/>
              </a:rPr>
              <a:t>Wiki</a:t>
            </a:r>
            <a:r>
              <a:rPr lang="es-ES" dirty="0" smtClean="0"/>
              <a:t>)</a:t>
            </a:r>
          </a:p>
          <a:p>
            <a:r>
              <a:rPr lang="es-ES" b="1" dirty="0" err="1" smtClean="0">
                <a:hlinkClick r:id="rId20"/>
              </a:rPr>
              <a:t>Read</a:t>
            </a:r>
            <a:r>
              <a:rPr lang="es-ES" b="1" dirty="0" smtClean="0">
                <a:hlinkClick r:id="rId20"/>
              </a:rPr>
              <a:t> </a:t>
            </a:r>
            <a:r>
              <a:rPr lang="es-ES" b="1" dirty="0" err="1" smtClean="0">
                <a:hlinkClick r:id="rId20"/>
              </a:rPr>
              <a:t>the</a:t>
            </a:r>
            <a:r>
              <a:rPr lang="es-ES" b="1" dirty="0" smtClean="0">
                <a:hlinkClick r:id="rId20"/>
              </a:rPr>
              <a:t> Wiki!</a:t>
            </a:r>
            <a:endParaRPr lang="es-ES" dirty="0" smtClean="0"/>
          </a:p>
          <a:p>
            <a:r>
              <a:rPr lang="es-ES" b="1" dirty="0" err="1" smtClean="0">
                <a:hlinkClick r:id="rId21"/>
              </a:rPr>
              <a:t>Read</a:t>
            </a:r>
            <a:r>
              <a:rPr lang="es-ES" b="1" dirty="0" smtClean="0">
                <a:hlinkClick r:id="rId21"/>
              </a:rPr>
              <a:t> </a:t>
            </a:r>
            <a:r>
              <a:rPr lang="es-ES" b="1" dirty="0" err="1" smtClean="0">
                <a:hlinkClick r:id="rId21"/>
              </a:rPr>
              <a:t>the</a:t>
            </a:r>
            <a:r>
              <a:rPr lang="es-ES" b="1" dirty="0" smtClean="0">
                <a:hlinkClick r:id="rId21"/>
              </a:rPr>
              <a:t> </a:t>
            </a:r>
            <a:r>
              <a:rPr lang="es-ES" b="1" dirty="0" err="1" smtClean="0">
                <a:hlinkClick r:id="rId21"/>
              </a:rPr>
              <a:t>Javadocs</a:t>
            </a:r>
            <a:endParaRPr lang="es-ES" dirty="0" smtClean="0"/>
          </a:p>
          <a:p>
            <a:r>
              <a:rPr lang="es-ES" b="1" dirty="0" err="1" smtClean="0">
                <a:hlinkClick r:id="rId22"/>
              </a:rPr>
              <a:t>Join</a:t>
            </a:r>
            <a:r>
              <a:rPr lang="es-ES" b="1" dirty="0" smtClean="0">
                <a:hlinkClick r:id="rId22"/>
              </a:rPr>
              <a:t> </a:t>
            </a:r>
            <a:r>
              <a:rPr lang="es-ES" b="1" dirty="0" err="1" smtClean="0">
                <a:hlinkClick r:id="rId22"/>
              </a:rPr>
              <a:t>the</a:t>
            </a:r>
            <a:r>
              <a:rPr lang="es-ES" b="1" dirty="0" smtClean="0">
                <a:hlinkClick r:id="rId22"/>
              </a:rPr>
              <a:t> </a:t>
            </a:r>
            <a:r>
              <a:rPr lang="es-ES" b="1" dirty="0" err="1" smtClean="0">
                <a:hlinkClick r:id="rId22"/>
              </a:rPr>
              <a:t>Forums</a:t>
            </a:r>
            <a:r>
              <a:rPr lang="es-ES" b="1" dirty="0" smtClean="0">
                <a:hlinkClick r:id="rId22"/>
              </a:rPr>
              <a:t> and IRC</a:t>
            </a:r>
            <a:endParaRPr lang="es-ES" dirty="0" smtClean="0"/>
          </a:p>
          <a:p>
            <a:endParaRPr lang="es-NI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2FF2E-E91B-4F6B-B523-24FFB9EE1071}" type="slidenum">
              <a:rPr lang="es-NI" smtClean="0"/>
              <a:t>23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822522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Para corregir el error del proyecto HTML5 / GWT, ir a los "problemas" punto de vista, haga clic derecho en el mensaje de error "El SDK GWT </a:t>
            </a:r>
            <a:r>
              <a:rPr lang="es-ES" dirty="0" err="1" smtClean="0"/>
              <a:t>GWT</a:t>
            </a:r>
            <a:r>
              <a:rPr lang="es-ES" dirty="0" smtClean="0"/>
              <a:t> JAR-servlet.jar no se encuentra en el directorio WEB-INF / </a:t>
            </a:r>
            <a:r>
              <a:rPr lang="es-ES" dirty="0" err="1" smtClean="0"/>
              <a:t>lib</a:t>
            </a:r>
            <a:r>
              <a:rPr lang="es-ES" dirty="0" smtClean="0"/>
              <a:t>" y seleccione "Quick </a:t>
            </a:r>
            <a:r>
              <a:rPr lang="es-ES" dirty="0" err="1" smtClean="0"/>
              <a:t>Fix</a:t>
            </a:r>
            <a:r>
              <a:rPr lang="es-ES" dirty="0" smtClean="0"/>
              <a:t> ". Haga clic en "Finalizar".</a:t>
            </a:r>
            <a:endParaRPr lang="es-NI" dirty="0" smtClean="0"/>
          </a:p>
          <a:p>
            <a:endParaRPr lang="es-NI" dirty="0" smtClean="0"/>
          </a:p>
          <a:p>
            <a:endParaRPr lang="es-NI" dirty="0" smtClean="0"/>
          </a:p>
          <a:p>
            <a:r>
              <a:rPr lang="es-NI" dirty="0" smtClean="0"/>
              <a:t>https://github.com/libgdx/libgdx/wiki/Project-setup,-running-&amp;-debugging</a:t>
            </a:r>
            <a:endParaRPr lang="es-NI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2FF2E-E91B-4F6B-B523-24FFB9EE1071}" type="slidenum">
              <a:rPr lang="es-NI" smtClean="0"/>
              <a:t>24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784133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NI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3623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9436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85402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87266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48161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13191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72057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80277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401409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42180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NI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NI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3663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NI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NI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ACD75-80F6-4A75-8369-253F09EAB21B}" type="datetimeFigureOut">
              <a:rPr lang="es-NI" smtClean="0"/>
              <a:t>2016-06-16</a:t>
            </a:fld>
            <a:endParaRPr lang="es-NI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NI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59555-7596-4402-B864-FA5C39019B54}" type="slidenum">
              <a:rPr lang="es-NI" smtClean="0"/>
              <a:t>‹Nº›</a:t>
            </a:fld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8469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bgdx.badlogicgames.com/download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bgdx/libgdx/wiki/Setting-up-your-Development-Environment-%28Eclipse%2C-Intellij-IDEA%2C-NetBeans%2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ibgdx.badlogicgames.com/nightlies/dist/gdx-setup.ja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bgdx/libgdx/wiki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blanchardspace.net/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01762"/>
          </a:xfrm>
        </p:spPr>
        <p:txBody>
          <a:bodyPr>
            <a:normAutofit/>
          </a:bodyPr>
          <a:lstStyle/>
          <a:p>
            <a:r>
              <a:rPr lang="es-NI" sz="4800" dirty="0" smtClean="0">
                <a:latin typeface="Arial Narrow" panose="020B0606020202030204" pitchFamily="34" charset="0"/>
                <a:ea typeface="DotumChe" panose="020B0609000101010101" pitchFamily="49" charset="-127"/>
                <a:cs typeface="Consolas" panose="020B0609020204030204" pitchFamily="49" charset="0"/>
              </a:rPr>
              <a:t>Desarrollo de juegos con</a:t>
            </a:r>
            <a:endParaRPr lang="es-NI" sz="4800" dirty="0">
              <a:latin typeface="Arial Narrow" panose="020B0606020202030204" pitchFamily="34" charset="0"/>
              <a:ea typeface="DotumChe" panose="020B0609000101010101" pitchFamily="49" charset="-127"/>
              <a:cs typeface="Consolas" panose="020B06090202040302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6050144"/>
            <a:ext cx="9144000" cy="426855"/>
          </a:xfrm>
        </p:spPr>
        <p:txBody>
          <a:bodyPr/>
          <a:lstStyle/>
          <a:p>
            <a:r>
              <a:rPr lang="es-NI" dirty="0" smtClean="0"/>
              <a:t>Ing. David Antonio </a:t>
            </a:r>
            <a:r>
              <a:rPr lang="es-NI" dirty="0" err="1" smtClean="0"/>
              <a:t>Gonzalez</a:t>
            </a:r>
            <a:r>
              <a:rPr lang="es-NI" dirty="0" smtClean="0"/>
              <a:t> </a:t>
            </a:r>
            <a:r>
              <a:rPr lang="es-NI" dirty="0" err="1" smtClean="0"/>
              <a:t>Blanchard</a:t>
            </a:r>
            <a:endParaRPr lang="es-NI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56" y="2684324"/>
            <a:ext cx="3048264" cy="5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93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Donde descargarlo	</a:t>
            </a:r>
            <a:endParaRPr lang="es-NI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7258" y="1775509"/>
            <a:ext cx="7037483" cy="43513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873771" y="6211668"/>
            <a:ext cx="64444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NI" sz="2400" dirty="0" smtClean="0">
                <a:hlinkClick r:id="rId4"/>
              </a:rPr>
              <a:t>https://libgdx.badlogicgames.com/download.html</a:t>
            </a:r>
            <a:endParaRPr lang="es-NI" sz="2400" dirty="0" smtClean="0"/>
          </a:p>
          <a:p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367529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¿Cómo desarrollar un juego?</a:t>
            </a:r>
            <a:endParaRPr lang="es-NI" dirty="0"/>
          </a:p>
        </p:txBody>
      </p:sp>
      <p:sp>
        <p:nvSpPr>
          <p:cNvPr id="3" name="Marcador de contenid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NI" dirty="0" smtClean="0"/>
          </a:p>
        </p:txBody>
      </p:sp>
    </p:spTree>
    <p:extLst>
      <p:ext uri="{BB962C8B-B14F-4D97-AF65-F5344CB8AC3E}">
        <p14:creationId xmlns:p14="http://schemas.microsoft.com/office/powerpoint/2010/main" val="402881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Un Juego se divide en dos partes</a:t>
            </a:r>
            <a:endParaRPr lang="es-NI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NI" dirty="0" err="1" smtClean="0"/>
              <a:t>Assets</a:t>
            </a:r>
            <a:r>
              <a:rPr lang="es-NI" dirty="0" smtClean="0"/>
              <a:t> / Recursos	</a:t>
            </a:r>
            <a:endParaRPr lang="es-NI" dirty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602065"/>
            <a:ext cx="4323227" cy="2438095"/>
          </a:xfrm>
        </p:spPr>
      </p:pic>
      <p:sp>
        <p:nvSpPr>
          <p:cNvPr id="10" name="Marcador de texto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NI" dirty="0" smtClean="0"/>
              <a:t>La lógica del juego</a:t>
            </a:r>
            <a:endParaRPr lang="es-NI" dirty="0"/>
          </a:p>
        </p:txBody>
      </p:sp>
      <p:pic>
        <p:nvPicPr>
          <p:cNvPr id="13" name="Marcador de contenido 12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5403018"/>
            <a:ext cx="4323227" cy="609600"/>
          </a:xfr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02065"/>
            <a:ext cx="3465624" cy="36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1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err="1" smtClean="0"/>
              <a:t>Assets</a:t>
            </a:r>
            <a:r>
              <a:rPr lang="es-NI" dirty="0" smtClean="0"/>
              <a:t>	</a:t>
            </a:r>
            <a:endParaRPr lang="es-NI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838200" y="1825625"/>
            <a:ext cx="3488473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ES" dirty="0"/>
              <a:t>Diseño 2D/3D:</a:t>
            </a:r>
          </a:p>
          <a:p>
            <a:r>
              <a:rPr lang="es-ES" dirty="0"/>
              <a:t>Personajes</a:t>
            </a:r>
          </a:p>
          <a:p>
            <a:r>
              <a:rPr lang="es-ES" dirty="0"/>
              <a:t>Objetos</a:t>
            </a:r>
          </a:p>
          <a:p>
            <a:r>
              <a:rPr lang="es-ES" dirty="0"/>
              <a:t>Entornos</a:t>
            </a:r>
          </a:p>
          <a:p>
            <a:r>
              <a:rPr lang="es-ES" dirty="0"/>
              <a:t>Vehículos</a:t>
            </a:r>
          </a:p>
          <a:p>
            <a:pPr marL="0" indent="0">
              <a:buNone/>
            </a:pPr>
            <a:r>
              <a:rPr lang="es-ES" dirty="0"/>
              <a:t>Interfaces Gráficas:</a:t>
            </a:r>
          </a:p>
          <a:p>
            <a:r>
              <a:rPr lang="es-ES" dirty="0"/>
              <a:t>HUD</a:t>
            </a:r>
          </a:p>
          <a:p>
            <a:r>
              <a:rPr lang="es-ES" dirty="0"/>
              <a:t>Iconos</a:t>
            </a:r>
          </a:p>
          <a:p>
            <a:r>
              <a:rPr lang="es-ES" dirty="0"/>
              <a:t>Scripting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r>
              <a:rPr lang="es-ES" dirty="0" smtClean="0"/>
              <a:t>Inteligencia Artificial</a:t>
            </a:r>
          </a:p>
          <a:p>
            <a:pPr marL="0" indent="0">
              <a:buNone/>
            </a:pPr>
            <a:r>
              <a:rPr lang="es-ES" dirty="0" smtClean="0"/>
              <a:t>Efectos especiales</a:t>
            </a:r>
          </a:p>
          <a:p>
            <a:pPr marL="0" indent="0">
              <a:buNone/>
            </a:pPr>
            <a:r>
              <a:rPr lang="es-ES" dirty="0" smtClean="0"/>
              <a:t>Conexión de Redes</a:t>
            </a:r>
          </a:p>
          <a:p>
            <a:pPr marL="0" indent="0">
              <a:buNone/>
            </a:pPr>
            <a:r>
              <a:rPr lang="es-ES" dirty="0" smtClean="0"/>
              <a:t>Física</a:t>
            </a:r>
          </a:p>
          <a:p>
            <a:pPr marL="0" indent="0">
              <a:buNone/>
            </a:pPr>
            <a:r>
              <a:rPr lang="es-ES" dirty="0" smtClean="0"/>
              <a:t>Audio:</a:t>
            </a:r>
          </a:p>
          <a:p>
            <a:r>
              <a:rPr lang="es-ES" dirty="0" smtClean="0"/>
              <a:t>Música de fondo</a:t>
            </a:r>
          </a:p>
          <a:p>
            <a:r>
              <a:rPr lang="es-ES" dirty="0" smtClean="0"/>
              <a:t>Efectos de sonido</a:t>
            </a:r>
          </a:p>
          <a:p>
            <a:endParaRPr lang="es-NI" dirty="0"/>
          </a:p>
        </p:txBody>
      </p:sp>
      <p:pic>
        <p:nvPicPr>
          <p:cNvPr id="1026" name="Picture 2" descr="https://cms-assets.tutsplus.com/uploads/users/1022/posts/24380/image/S-Quest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380" y="1254700"/>
            <a:ext cx="3818750" cy="231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80" y="3699981"/>
            <a:ext cx="3818750" cy="2476982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5050" y="1254700"/>
            <a:ext cx="3818750" cy="231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50" y="3699981"/>
            <a:ext cx="3818750" cy="24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6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Lógica del juego</a:t>
            </a:r>
            <a:endParaRPr lang="es-NI" dirty="0"/>
          </a:p>
        </p:txBody>
      </p:sp>
      <p:pic>
        <p:nvPicPr>
          <p:cNvPr id="2050" name="Picture 2" descr="GameLogic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76" y="365125"/>
            <a:ext cx="5328424" cy="6087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49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Ciclo de vida	</a:t>
            </a:r>
            <a:endParaRPr lang="es-NI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01" y="1482975"/>
            <a:ext cx="5962850" cy="493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9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Scene2D</a:t>
            </a:r>
            <a:endParaRPr lang="es-NI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Scene2Dn </a:t>
            </a:r>
            <a:r>
              <a:rPr lang="en-US" dirty="0" err="1" smtClean="0"/>
              <a:t>es</a:t>
            </a:r>
            <a:r>
              <a:rPr lang="en-US" dirty="0" smtClean="0"/>
              <a:t> un modulo de </a:t>
            </a:r>
            <a:r>
              <a:rPr lang="en-US" dirty="0" err="1" smtClean="0"/>
              <a:t>libGDX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facilita</a:t>
            </a:r>
            <a:r>
              <a:rPr lang="en-US" dirty="0" smtClean="0"/>
              <a:t> el </a:t>
            </a:r>
            <a:r>
              <a:rPr lang="en-US" dirty="0" err="1" smtClean="0"/>
              <a:t>manejo</a:t>
            </a:r>
            <a:r>
              <a:rPr lang="en-US" dirty="0" smtClean="0"/>
              <a:t> y </a:t>
            </a:r>
            <a:r>
              <a:rPr lang="en-US" dirty="0" err="1" smtClean="0"/>
              <a:t>renderizado</a:t>
            </a:r>
            <a:r>
              <a:rPr lang="en-US" dirty="0" smtClean="0"/>
              <a:t> de los components 2D:</a:t>
            </a:r>
          </a:p>
          <a:p>
            <a:pPr marL="0" indent="0">
              <a:buNone/>
            </a:pPr>
            <a:endParaRPr lang="en-US" b="0" dirty="0" smtClean="0">
              <a:effectLst/>
            </a:endParaRPr>
          </a:p>
          <a:p>
            <a:pPr fontAlgn="base"/>
            <a:r>
              <a:rPr lang="en-US" b="1" dirty="0"/>
              <a:t>Actor</a:t>
            </a:r>
            <a:r>
              <a:rPr lang="en-US" dirty="0"/>
              <a:t> </a:t>
            </a:r>
            <a:r>
              <a:rPr lang="en-US" dirty="0" smtClean="0"/>
              <a:t>– un Acto2D </a:t>
            </a:r>
            <a:r>
              <a:rPr lang="en-US" dirty="0"/>
              <a:t>component that knows how to draw itself.</a:t>
            </a:r>
          </a:p>
          <a:p>
            <a:pPr fontAlgn="base"/>
            <a:r>
              <a:rPr lang="en-US" b="1" dirty="0"/>
              <a:t>Group</a:t>
            </a:r>
            <a:r>
              <a:rPr lang="en-US" dirty="0"/>
              <a:t> - </a:t>
            </a:r>
            <a:r>
              <a:rPr lang="en-US" dirty="0" smtClean="0"/>
              <a:t>un </a:t>
            </a:r>
            <a:r>
              <a:rPr lang="en-US" dirty="0"/>
              <a:t>actor that contains other actors.</a:t>
            </a:r>
          </a:p>
          <a:p>
            <a:pPr fontAlgn="base"/>
            <a:r>
              <a:rPr lang="en-US" b="1" dirty="0"/>
              <a:t>Stage</a:t>
            </a:r>
            <a:r>
              <a:rPr lang="en-US" dirty="0"/>
              <a:t> - An engine that requests the actors to be drawn and handles user interaction by distributing touch events to the actors.</a:t>
            </a:r>
          </a:p>
          <a:p>
            <a:pPr fontAlgn="base"/>
            <a:r>
              <a:rPr lang="en-US" b="1" dirty="0"/>
              <a:t>Action</a:t>
            </a:r>
            <a:r>
              <a:rPr lang="en-US" dirty="0"/>
              <a:t> - A function that modifies the actors' properties over time.</a:t>
            </a:r>
          </a:p>
          <a:p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418001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err="1" smtClean="0"/>
              <a:t>Scene</a:t>
            </a:r>
            <a:r>
              <a:rPr lang="es-NI" dirty="0" smtClean="0"/>
              <a:t> 2D</a:t>
            </a:r>
            <a:endParaRPr lang="es-NI" dirty="0"/>
          </a:p>
        </p:txBody>
      </p:sp>
      <p:pic>
        <p:nvPicPr>
          <p:cNvPr id="3074" name="Picture 2" descr="0d27ec4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536" y="2798956"/>
            <a:ext cx="8607357" cy="83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35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Algunas Herramientas útiles</a:t>
            </a:r>
            <a:endParaRPr lang="es-NI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136274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2D </a:t>
            </a:r>
            <a:r>
              <a:rPr lang="es-ES" dirty="0" err="1"/>
              <a:t>Particle</a:t>
            </a:r>
            <a:r>
              <a:rPr lang="es-ES" dirty="0"/>
              <a:t> Editor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Es una herramienta para hacer efectos de partículas.</a:t>
            </a:r>
          </a:p>
          <a:p>
            <a:endParaRPr lang="es-NI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NI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6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9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¿Qué es?	</a:t>
            </a:r>
            <a:endParaRPr lang="es-NI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b="1" dirty="0" err="1"/>
              <a:t>Libgdx</a:t>
            </a:r>
            <a:r>
              <a:rPr lang="es-ES" dirty="0"/>
              <a:t> es un </a:t>
            </a:r>
            <a:r>
              <a:rPr lang="es-ES" dirty="0" err="1"/>
              <a:t>framework</a:t>
            </a:r>
            <a:r>
              <a:rPr lang="es-ES" dirty="0"/>
              <a:t> para el desarrollo de videojuegos multiplataforma, soportando actualmente Windows, Linux, Mac OS X, </a:t>
            </a:r>
            <a:r>
              <a:rPr lang="es-ES" dirty="0" err="1"/>
              <a:t>Android</a:t>
            </a:r>
            <a:r>
              <a:rPr lang="es-ES" dirty="0"/>
              <a:t>, </a:t>
            </a:r>
            <a:r>
              <a:rPr lang="es-ES" dirty="0" err="1"/>
              <a:t>iOS</a:t>
            </a:r>
            <a:r>
              <a:rPr lang="es-ES" dirty="0"/>
              <a:t> y HTML5.</a:t>
            </a:r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1570147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TexturePacker</a:t>
            </a:r>
            <a:endParaRPr lang="es-NI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7133992" y="1825625"/>
            <a:ext cx="4219807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Sirve para empaquetar texturas que pueden ser utilizadas luego</a:t>
            </a:r>
          </a:p>
          <a:p>
            <a:endParaRPr lang="es-NI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NI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71" y="1690688"/>
            <a:ext cx="6295793" cy="388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79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Hiero </a:t>
            </a:r>
            <a:r>
              <a:rPr lang="es-NI" dirty="0" err="1" smtClean="0"/>
              <a:t>Bitmap</a:t>
            </a:r>
            <a:r>
              <a:rPr lang="es-NI" dirty="0" smtClean="0"/>
              <a:t> </a:t>
            </a:r>
            <a:r>
              <a:rPr lang="es-NI" dirty="0" err="1" smtClean="0"/>
              <a:t>Tool</a:t>
            </a:r>
            <a:endParaRPr lang="es-NI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6034" y="1690688"/>
            <a:ext cx="7874472" cy="437557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380122" y="2732049"/>
            <a:ext cx="3529379" cy="3334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55" y="3263010"/>
            <a:ext cx="3160712" cy="3160712"/>
          </a:xfrm>
        </p:spPr>
      </p:pic>
    </p:spTree>
    <p:extLst>
      <p:ext uri="{BB962C8B-B14F-4D97-AF65-F5344CB8AC3E}">
        <p14:creationId xmlns:p14="http://schemas.microsoft.com/office/powerpoint/2010/main" val="3328341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err="1" smtClean="0"/>
              <a:t>Tiled</a:t>
            </a:r>
            <a:endParaRPr lang="es-NI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6217" y="1623782"/>
            <a:ext cx="10279566" cy="495673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3428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¿Cómo iniciar?</a:t>
            </a:r>
            <a:endParaRPr lang="es-NI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Configurar el IDE de desarrollo</a:t>
            </a:r>
          </a:p>
          <a:p>
            <a:r>
              <a:rPr lang="es-ES" dirty="0" smtClean="0"/>
              <a:t>Crear un proyecto de </a:t>
            </a:r>
            <a:r>
              <a:rPr lang="es-ES" dirty="0" err="1" smtClean="0"/>
              <a:t>Libgdx</a:t>
            </a:r>
            <a:endParaRPr lang="es-ES" dirty="0" smtClean="0"/>
          </a:p>
          <a:p>
            <a:r>
              <a:rPr lang="es-ES" dirty="0" smtClean="0"/>
              <a:t>Importar correr y </a:t>
            </a:r>
            <a:r>
              <a:rPr lang="es-ES" dirty="0" err="1" smtClean="0"/>
              <a:t>debugear</a:t>
            </a:r>
            <a:r>
              <a:rPr lang="es-ES" dirty="0" smtClean="0"/>
              <a:t> el proyecto</a:t>
            </a:r>
          </a:p>
          <a:p>
            <a:r>
              <a:rPr lang="es-ES" dirty="0" smtClean="0"/>
              <a:t>Empaquetar aplicación</a:t>
            </a:r>
          </a:p>
          <a:p>
            <a:r>
              <a:rPr lang="es-ES" dirty="0" smtClean="0"/>
              <a:t>Documentarse en los foros y otros medios</a:t>
            </a:r>
            <a:endParaRPr lang="es-ES" dirty="0" smtClean="0">
              <a:hlinkClick r:id="rId3"/>
            </a:endParaRPr>
          </a:p>
          <a:p>
            <a:endParaRPr lang="es-ES" b="1" u="sng" dirty="0" smtClean="0">
              <a:hlinkClick r:id="rId3"/>
            </a:endParaRPr>
          </a:p>
          <a:p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486226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Usar </a:t>
            </a:r>
            <a:r>
              <a:rPr lang="es-NI" dirty="0" err="1" smtClean="0"/>
              <a:t>Libgdx</a:t>
            </a:r>
            <a:r>
              <a:rPr lang="es-NI" dirty="0" smtClean="0"/>
              <a:t> </a:t>
            </a:r>
            <a:r>
              <a:rPr lang="es-NI" dirty="0" err="1" smtClean="0"/>
              <a:t>Setup</a:t>
            </a:r>
            <a:endParaRPr lang="es-NI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Descargar el </a:t>
            </a:r>
            <a:r>
              <a:rPr lang="es-ES" dirty="0" smtClean="0">
                <a:hlinkClick r:id="rId3"/>
              </a:rPr>
              <a:t>GDX-setup.jar</a:t>
            </a:r>
            <a:endParaRPr lang="es-ES" dirty="0" smtClean="0"/>
          </a:p>
          <a:p>
            <a:r>
              <a:rPr lang="es-ES" dirty="0" smtClean="0"/>
              <a:t>Ejecutar el </a:t>
            </a:r>
            <a:r>
              <a:rPr lang="es-ES" dirty="0" err="1" smtClean="0"/>
              <a:t>jar</a:t>
            </a:r>
            <a:r>
              <a:rPr lang="es-ES" dirty="0" smtClean="0"/>
              <a:t> haciendo doble clic en él o desde la línea de comandos a través de java-</a:t>
            </a:r>
            <a:r>
              <a:rPr lang="es-ES" dirty="0" err="1" smtClean="0"/>
              <a:t>jar</a:t>
            </a:r>
            <a:r>
              <a:rPr lang="es-ES" dirty="0" smtClean="0"/>
              <a:t>-</a:t>
            </a:r>
            <a:r>
              <a:rPr lang="es-ES" dirty="0" err="1" smtClean="0"/>
              <a:t>gdx</a:t>
            </a:r>
            <a:r>
              <a:rPr lang="es-ES" dirty="0" smtClean="0"/>
              <a:t> setup.jar</a:t>
            </a:r>
          </a:p>
          <a:p>
            <a:r>
              <a:rPr lang="es-ES" dirty="0" smtClean="0"/>
              <a:t>Especificar la configuración de su proyecto (Panel de configuración)</a:t>
            </a:r>
          </a:p>
          <a:p>
            <a:r>
              <a:rPr lang="es-ES" dirty="0" smtClean="0"/>
              <a:t>Pulse el botón "Generar proyectos" </a:t>
            </a:r>
          </a:p>
          <a:p>
            <a:r>
              <a:rPr lang="es-ES" dirty="0" smtClean="0"/>
              <a:t>En Eclipse o </a:t>
            </a:r>
            <a:r>
              <a:rPr lang="es-ES" dirty="0" err="1" smtClean="0"/>
              <a:t>Android</a:t>
            </a:r>
            <a:r>
              <a:rPr lang="es-ES" dirty="0" smtClean="0"/>
              <a:t> Studio importar los proyectos generados en el espacio de trabajo</a:t>
            </a:r>
          </a:p>
          <a:p>
            <a:r>
              <a:rPr lang="es-ES" dirty="0" smtClean="0"/>
              <a:t>Seleccione la carpeta que contiene los proyectos generados.</a:t>
            </a:r>
          </a:p>
          <a:p>
            <a:r>
              <a:rPr lang="es-ES" dirty="0" smtClean="0"/>
              <a:t>Asegúrese de que se comprueban todos los proyectos, a continuación, haga clic en "Finalizar"</a:t>
            </a:r>
          </a:p>
        </p:txBody>
      </p:sp>
    </p:spTree>
    <p:extLst>
      <p:ext uri="{BB962C8B-B14F-4D97-AF65-F5344CB8AC3E}">
        <p14:creationId xmlns:p14="http://schemas.microsoft.com/office/powerpoint/2010/main" val="3130731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NI" dirty="0" smtClean="0"/>
              <a:t>¿Dónde encontrar mas Información?</a:t>
            </a:r>
            <a:endParaRPr lang="es-NI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NI" dirty="0" smtClean="0"/>
          </a:p>
          <a:p>
            <a:r>
              <a:rPr lang="es-NI" sz="3200" dirty="0" smtClean="0">
                <a:hlinkClick r:id="rId2"/>
              </a:rPr>
              <a:t>https://github.com/libgdx/libgdx/wiki</a:t>
            </a:r>
            <a:endParaRPr lang="es-NI" sz="3200" dirty="0"/>
          </a:p>
        </p:txBody>
      </p:sp>
    </p:spTree>
    <p:extLst>
      <p:ext uri="{BB962C8B-B14F-4D97-AF65-F5344CB8AC3E}">
        <p14:creationId xmlns:p14="http://schemas.microsoft.com/office/powerpoint/2010/main" val="418924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NI" dirty="0" smtClean="0"/>
              <a:t>Mi Sitio Web</a:t>
            </a:r>
            <a:endParaRPr lang="es-NI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NI" dirty="0" smtClean="0"/>
          </a:p>
          <a:p>
            <a:r>
              <a:rPr lang="es-NI" sz="3600" dirty="0" smtClean="0">
                <a:hlinkClick r:id="rId2"/>
              </a:rPr>
              <a:t>http://blanchardspace.net/</a:t>
            </a:r>
            <a:endParaRPr lang="es-NI" sz="3600" dirty="0"/>
          </a:p>
        </p:txBody>
      </p:sp>
    </p:spTree>
    <p:extLst>
      <p:ext uri="{BB962C8B-B14F-4D97-AF65-F5344CB8AC3E}">
        <p14:creationId xmlns:p14="http://schemas.microsoft.com/office/powerpoint/2010/main" val="69294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¿Preguntas?</a:t>
            </a:r>
            <a:endParaRPr lang="es-NI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902873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Gracias por su atención</a:t>
            </a:r>
            <a:endParaRPr lang="es-NI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24288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Objetivos principales	</a:t>
            </a:r>
            <a:endParaRPr lang="es-NI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NI" dirty="0" smtClean="0"/>
              <a:t>Mantener la simplicidad</a:t>
            </a:r>
          </a:p>
          <a:p>
            <a:r>
              <a:rPr lang="es-ES" dirty="0" smtClean="0"/>
              <a:t>Permite escribir el </a:t>
            </a:r>
            <a:r>
              <a:rPr lang="es-ES" dirty="0"/>
              <a:t>código en un único proyecto y exportarlo a las tecnologías </a:t>
            </a:r>
            <a:r>
              <a:rPr lang="es-ES" dirty="0" smtClean="0"/>
              <a:t>soportadas</a:t>
            </a:r>
          </a:p>
          <a:p>
            <a:r>
              <a:rPr lang="es-ES" dirty="0"/>
              <a:t> Pudiendo utilizar la versión de escritorio como entorno de pruebas para el </a:t>
            </a:r>
            <a:r>
              <a:rPr lang="es-ES" dirty="0" smtClean="0"/>
              <a:t>resto</a:t>
            </a:r>
          </a:p>
          <a:p>
            <a:r>
              <a:rPr lang="es-ES" b="1" dirty="0" err="1"/>
              <a:t>Libgdx</a:t>
            </a:r>
            <a:r>
              <a:rPr lang="es-ES" dirty="0"/>
              <a:t> pretende ser un </a:t>
            </a:r>
            <a:r>
              <a:rPr lang="es-ES" dirty="0" err="1"/>
              <a:t>framework</a:t>
            </a:r>
            <a:r>
              <a:rPr lang="es-ES" dirty="0"/>
              <a:t> más que un motor de desarrollo</a:t>
            </a:r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40640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Posee un conjunto de </a:t>
            </a:r>
            <a:r>
              <a:rPr lang="es-ES" dirty="0" err="1" smtClean="0"/>
              <a:t>APIs</a:t>
            </a:r>
            <a:r>
              <a:rPr lang="es-ES" dirty="0" smtClean="0"/>
              <a:t> que te permiten</a:t>
            </a:r>
            <a:endParaRPr lang="es-NI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</a:t>
            </a:r>
            <a:r>
              <a:rPr lang="es-ES" dirty="0" smtClean="0"/>
              <a:t>ostrar imágenes</a:t>
            </a:r>
          </a:p>
          <a:p>
            <a:r>
              <a:rPr lang="es-ES" dirty="0" smtClean="0"/>
              <a:t>Mostrar texto</a:t>
            </a:r>
          </a:p>
          <a:p>
            <a:r>
              <a:rPr lang="es-ES" dirty="0" smtClean="0"/>
              <a:t>Construir </a:t>
            </a:r>
            <a:r>
              <a:rPr lang="es-ES" dirty="0"/>
              <a:t>interfaces de </a:t>
            </a:r>
            <a:r>
              <a:rPr lang="es-ES" dirty="0" smtClean="0"/>
              <a:t>usuario</a:t>
            </a:r>
          </a:p>
          <a:p>
            <a:r>
              <a:rPr lang="es-ES" dirty="0" smtClean="0"/>
              <a:t>Reproducir </a:t>
            </a:r>
            <a:r>
              <a:rPr lang="es-ES" dirty="0"/>
              <a:t>sonidos o </a:t>
            </a:r>
            <a:r>
              <a:rPr lang="es-ES" dirty="0" smtClean="0"/>
              <a:t>música</a:t>
            </a:r>
          </a:p>
          <a:p>
            <a:r>
              <a:rPr lang="es-ES" dirty="0" smtClean="0"/>
              <a:t>Realizar </a:t>
            </a:r>
            <a:r>
              <a:rPr lang="es-ES" dirty="0"/>
              <a:t>cálculos </a:t>
            </a:r>
            <a:r>
              <a:rPr lang="es-ES" dirty="0" smtClean="0"/>
              <a:t>matemáticos</a:t>
            </a:r>
          </a:p>
          <a:p>
            <a:r>
              <a:rPr lang="es-ES" dirty="0" err="1" smtClean="0"/>
              <a:t>Parsear</a:t>
            </a:r>
            <a:r>
              <a:rPr lang="es-ES" dirty="0" smtClean="0"/>
              <a:t> </a:t>
            </a:r>
            <a:r>
              <a:rPr lang="es-ES" dirty="0"/>
              <a:t>ficheros XML o JSON, etc.</a:t>
            </a:r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423656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Características	</a:t>
            </a:r>
            <a:endParaRPr lang="es-NI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8301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57" y="2101882"/>
            <a:ext cx="520635" cy="52063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57" y="5330077"/>
            <a:ext cx="520635" cy="5206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32" y="4537882"/>
            <a:ext cx="520635" cy="5206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92" y="3745687"/>
            <a:ext cx="520635" cy="5206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974" y="2894077"/>
            <a:ext cx="520635" cy="5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1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Plataformas soportadas</a:t>
            </a:r>
            <a:endParaRPr lang="es-NI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4519"/>
            <a:ext cx="1162050" cy="1162050"/>
          </a:xfrm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14" y="3134519"/>
            <a:ext cx="989821" cy="1162050"/>
          </a:xfrm>
          <a:prstGeom prst="rect">
            <a:avLst/>
          </a:prstGeom>
        </p:spPr>
      </p:pic>
      <p:pic>
        <p:nvPicPr>
          <p:cNvPr id="6" name="Marcador de conteni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56" y="3134519"/>
            <a:ext cx="988137" cy="1162050"/>
          </a:xfrm>
          <a:prstGeom prst="rect">
            <a:avLst/>
          </a:prstGeom>
        </p:spPr>
      </p:pic>
      <p:pic>
        <p:nvPicPr>
          <p:cNvPr id="7" name="Marcador de contenido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3134519"/>
            <a:ext cx="1162050" cy="1162050"/>
          </a:xfrm>
          <a:prstGeom prst="rect">
            <a:avLst/>
          </a:prstGeom>
        </p:spPr>
      </p:pic>
      <p:pic>
        <p:nvPicPr>
          <p:cNvPr id="8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2" y="3134519"/>
            <a:ext cx="11620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2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¿Qué se puede Lograr?	</a:t>
            </a:r>
            <a:endParaRPr lang="es-NI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NI" dirty="0" smtClean="0"/>
          </a:p>
          <a:p>
            <a:r>
              <a:rPr lang="es-NI" dirty="0" smtClean="0"/>
              <a:t>Juegos 2D</a:t>
            </a:r>
          </a:p>
          <a:p>
            <a:r>
              <a:rPr lang="es-NI" dirty="0" smtClean="0"/>
              <a:t>Juegos 3D</a:t>
            </a:r>
          </a:p>
          <a:p>
            <a:r>
              <a:rPr lang="es-NI" dirty="0" smtClean="0"/>
              <a:t>Juegos 2.5D</a:t>
            </a:r>
            <a:endParaRPr lang="es-NI" dirty="0"/>
          </a:p>
        </p:txBody>
      </p:sp>
    </p:spTree>
    <p:extLst>
      <p:ext uri="{BB962C8B-B14F-4D97-AF65-F5344CB8AC3E}">
        <p14:creationId xmlns:p14="http://schemas.microsoft.com/office/powerpoint/2010/main" val="4182906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Juego 2D </a:t>
            </a:r>
            <a:r>
              <a:rPr lang="es-NI" dirty="0" err="1" smtClean="0"/>
              <a:t>The</a:t>
            </a:r>
            <a:r>
              <a:rPr lang="es-NI" dirty="0" smtClean="0"/>
              <a:t> </a:t>
            </a:r>
            <a:r>
              <a:rPr lang="es-NI" dirty="0" err="1" smtClean="0"/>
              <a:t>Zuchiga</a:t>
            </a:r>
            <a:r>
              <a:rPr lang="es-NI" dirty="0" smtClean="0"/>
              <a:t> </a:t>
            </a:r>
            <a:r>
              <a:rPr lang="es-NI" dirty="0" err="1" smtClean="0"/>
              <a:t>Chronicles</a:t>
            </a:r>
            <a:r>
              <a:rPr lang="es-NI" dirty="0" smtClean="0"/>
              <a:t>	</a:t>
            </a:r>
            <a:endParaRPr lang="es-NI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4351338" cy="4351338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86"/>
          <a:stretch/>
        </p:blipFill>
        <p:spPr>
          <a:xfrm>
            <a:off x="5324706" y="1825625"/>
            <a:ext cx="6183353" cy="4351338"/>
          </a:xfrm>
        </p:spPr>
      </p:pic>
    </p:spTree>
    <p:extLst>
      <p:ext uri="{BB962C8B-B14F-4D97-AF65-F5344CB8AC3E}">
        <p14:creationId xmlns:p14="http://schemas.microsoft.com/office/powerpoint/2010/main" val="361275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NI" dirty="0" smtClean="0"/>
              <a:t>Juego 2D </a:t>
            </a:r>
            <a:r>
              <a:rPr lang="es-NI" dirty="0" err="1" smtClean="0"/>
              <a:t>The</a:t>
            </a:r>
            <a:r>
              <a:rPr lang="es-NI" dirty="0" smtClean="0"/>
              <a:t> </a:t>
            </a:r>
            <a:r>
              <a:rPr lang="es-NI" dirty="0" err="1" smtClean="0"/>
              <a:t>Zuchiga</a:t>
            </a:r>
            <a:r>
              <a:rPr lang="es-NI" dirty="0" smtClean="0"/>
              <a:t> </a:t>
            </a:r>
            <a:r>
              <a:rPr lang="es-NI" dirty="0" err="1" smtClean="0"/>
              <a:t>Chronicles</a:t>
            </a:r>
            <a:r>
              <a:rPr lang="es-NI" dirty="0" smtClean="0"/>
              <a:t>	</a:t>
            </a:r>
            <a:endParaRPr lang="es-NI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4" t="-4101" r="13302" b="16613"/>
          <a:stretch/>
        </p:blipFill>
        <p:spPr>
          <a:xfrm>
            <a:off x="838200" y="1690688"/>
            <a:ext cx="4839630" cy="3824384"/>
          </a:xfrm>
        </p:spPr>
      </p:pic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70" y="1880258"/>
            <a:ext cx="5815702" cy="3634814"/>
          </a:xfrm>
        </p:spPr>
      </p:pic>
    </p:spTree>
    <p:extLst>
      <p:ext uri="{BB962C8B-B14F-4D97-AF65-F5344CB8AC3E}">
        <p14:creationId xmlns:p14="http://schemas.microsoft.com/office/powerpoint/2010/main" val="18983993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685</Words>
  <Application>Microsoft Office PowerPoint</Application>
  <PresentationFormat>Panorámica</PresentationFormat>
  <Paragraphs>157</Paragraphs>
  <Slides>28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DotumChe</vt:lpstr>
      <vt:lpstr>Arial</vt:lpstr>
      <vt:lpstr>Arial Narrow</vt:lpstr>
      <vt:lpstr>Calibri</vt:lpstr>
      <vt:lpstr>Calibri Light</vt:lpstr>
      <vt:lpstr>Consolas</vt:lpstr>
      <vt:lpstr>Tema de Office</vt:lpstr>
      <vt:lpstr>Desarrollo de juegos con</vt:lpstr>
      <vt:lpstr>¿Qué es? </vt:lpstr>
      <vt:lpstr>Objetivos principales </vt:lpstr>
      <vt:lpstr>Posee un conjunto de APIs que te permiten</vt:lpstr>
      <vt:lpstr>Características </vt:lpstr>
      <vt:lpstr>Plataformas soportadas</vt:lpstr>
      <vt:lpstr>¿Qué se puede Lograr? </vt:lpstr>
      <vt:lpstr>Juego 2D The Zuchiga Chronicles </vt:lpstr>
      <vt:lpstr>Juego 2D The Zuchiga Chronicles </vt:lpstr>
      <vt:lpstr>Donde descargarlo </vt:lpstr>
      <vt:lpstr>¿Cómo desarrollar un juego?</vt:lpstr>
      <vt:lpstr>Un Juego se divide en dos partes</vt:lpstr>
      <vt:lpstr>Assets </vt:lpstr>
      <vt:lpstr>Lógica del juego</vt:lpstr>
      <vt:lpstr>Ciclo de vida </vt:lpstr>
      <vt:lpstr>Scene2D</vt:lpstr>
      <vt:lpstr>Scene 2D</vt:lpstr>
      <vt:lpstr>Algunas Herramientas útiles</vt:lpstr>
      <vt:lpstr>2D Particle Editor</vt:lpstr>
      <vt:lpstr>TexturePacker</vt:lpstr>
      <vt:lpstr>Hiero Bitmap Tool</vt:lpstr>
      <vt:lpstr>Tiled</vt:lpstr>
      <vt:lpstr>¿Cómo iniciar?</vt:lpstr>
      <vt:lpstr>Usar Libgdx Setup</vt:lpstr>
      <vt:lpstr>¿Dónde encontrar mas Información?</vt:lpstr>
      <vt:lpstr>Mi Sitio Web</vt:lpstr>
      <vt:lpstr>¿Preguntas?</vt:lpstr>
      <vt:lpstr>Gracias por su atención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juegos con LIBGDX</dc:title>
  <dc:creator>Daviddagb2 Blanchard</dc:creator>
  <cp:lastModifiedBy>Daviddagb2 Blanchard</cp:lastModifiedBy>
  <cp:revision>20</cp:revision>
  <dcterms:created xsi:type="dcterms:W3CDTF">2016-06-16T14:39:17Z</dcterms:created>
  <dcterms:modified xsi:type="dcterms:W3CDTF">2016-06-16T17:05:13Z</dcterms:modified>
</cp:coreProperties>
</file>